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5" r:id="rId2"/>
    <p:sldId id="261" r:id="rId3"/>
    <p:sldId id="307" r:id="rId4"/>
    <p:sldId id="264" r:id="rId5"/>
    <p:sldId id="286" r:id="rId6"/>
    <p:sldId id="289" r:id="rId7"/>
    <p:sldId id="288" r:id="rId8"/>
    <p:sldId id="273" r:id="rId9"/>
    <p:sldId id="290" r:id="rId10"/>
    <p:sldId id="291" r:id="rId11"/>
    <p:sldId id="292" r:id="rId12"/>
    <p:sldId id="268" r:id="rId13"/>
    <p:sldId id="281" r:id="rId14"/>
    <p:sldId id="282" r:id="rId15"/>
    <p:sldId id="283" r:id="rId16"/>
    <p:sldId id="284" r:id="rId17"/>
    <p:sldId id="285" r:id="rId18"/>
    <p:sldId id="293" r:id="rId19"/>
    <p:sldId id="258" r:id="rId20"/>
    <p:sldId id="271" r:id="rId21"/>
    <p:sldId id="267" r:id="rId22"/>
    <p:sldId id="29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AC6"/>
    <a:srgbClr val="00B050"/>
    <a:srgbClr val="0066FF"/>
    <a:srgbClr val="D509E5"/>
    <a:srgbClr val="AF01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4" autoAdjust="0"/>
    <p:restoredTop sz="90586" autoAdjust="0"/>
  </p:normalViewPr>
  <p:slideViewPr>
    <p:cSldViewPr>
      <p:cViewPr varScale="1">
        <p:scale>
          <a:sx n="65" d="100"/>
          <a:sy n="65" d="100"/>
        </p:scale>
        <p:origin x="-15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33BB2-2448-496D-8B8F-614019C18FD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AFDEB-3C7A-4606-82DA-75881CD5E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4A9E8-DBE6-470C-9F77-0F20B46070AD}" type="slidenum">
              <a:rPr lang="ru-RU"/>
              <a:pPr/>
              <a:t>21</a:t>
            </a:fld>
            <a:endParaRPr lang="ru-RU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27" y="4344032"/>
            <a:ext cx="5488347" cy="411383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bestgif.narod.ru_1311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43240" y="3000372"/>
            <a:ext cx="532328" cy="500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2852936"/>
            <a:ext cx="723569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600" b="1" dirty="0" smtClean="0">
                <a:solidFill>
                  <a:schemeClr val="bg1"/>
                </a:solidFill>
              </a:rPr>
              <a:t>Ядомыя і атрутныя</a:t>
            </a:r>
          </a:p>
          <a:p>
            <a:r>
              <a:rPr lang="be-BY" sz="6600" b="1" dirty="0" smtClean="0">
                <a:solidFill>
                  <a:schemeClr val="bg1"/>
                </a:solidFill>
              </a:rPr>
              <a:t> грыбы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bestgif.narod.ru_1311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29520" y="4714884"/>
            <a:ext cx="684422" cy="642942"/>
          </a:xfrm>
          <a:prstGeom prst="rect">
            <a:avLst/>
          </a:prstGeom>
        </p:spPr>
      </p:pic>
      <p:pic>
        <p:nvPicPr>
          <p:cNvPr id="7" name="Рисунок 6" descr="bestgif.narod.ru_1311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5857892"/>
            <a:ext cx="684396" cy="642918"/>
          </a:xfrm>
          <a:prstGeom prst="rect">
            <a:avLst/>
          </a:prstGeom>
        </p:spPr>
      </p:pic>
      <p:pic>
        <p:nvPicPr>
          <p:cNvPr id="8" name="Рисунок 7" descr="bestgif.narod.ru_1311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43900" y="6000768"/>
            <a:ext cx="608350" cy="571480"/>
          </a:xfrm>
          <a:prstGeom prst="rect">
            <a:avLst/>
          </a:prstGeom>
        </p:spPr>
      </p:pic>
      <p:pic>
        <p:nvPicPr>
          <p:cNvPr id="9" name="Рисунок 8" descr="Рисунок1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00364" y="0"/>
            <a:ext cx="1214446" cy="1247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3933056"/>
            <a:ext cx="456779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Капялюшык</a:t>
            </a:r>
            <a:r>
              <a:rPr lang="ru-RU" sz="2400" dirty="0" smtClean="0"/>
              <a:t>  у </a:t>
            </a:r>
            <a:r>
              <a:rPr lang="ru-RU" sz="2400" dirty="0" err="1" smtClean="0"/>
              <a:t>выглядзе</a:t>
            </a:r>
            <a:r>
              <a:rPr lang="ru-RU" sz="2400" dirty="0" smtClean="0"/>
              <a:t> </a:t>
            </a:r>
            <a:r>
              <a:rPr lang="ru-RU" sz="2400" dirty="0" err="1" smtClean="0"/>
              <a:t>варонкі</a:t>
            </a:r>
            <a:r>
              <a:rPr lang="ru-RU" sz="2400" dirty="0" smtClean="0"/>
              <a:t>,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няроўнымі</a:t>
            </a:r>
            <a:r>
              <a:rPr lang="ru-RU" sz="2400" dirty="0" smtClean="0"/>
              <a:t>, </a:t>
            </a:r>
            <a:r>
              <a:rPr lang="ru-RU" sz="2400" dirty="0" err="1" smtClean="0"/>
              <a:t>хвалістымі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краямі</a:t>
            </a:r>
            <a:r>
              <a:rPr lang="ru-RU" sz="2400" dirty="0" smtClean="0"/>
              <a:t>. </a:t>
            </a:r>
            <a:r>
              <a:rPr lang="ru-RU" sz="2400" dirty="0" err="1" smtClean="0"/>
              <a:t>Пласцінкі</a:t>
            </a:r>
            <a:r>
              <a:rPr lang="ru-RU" sz="2400" dirty="0" smtClean="0"/>
              <a:t> </a:t>
            </a:r>
            <a:r>
              <a:rPr lang="ru-RU" sz="2400" dirty="0" err="1" smtClean="0"/>
              <a:t>вузкія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Капялюшык</a:t>
            </a:r>
            <a:r>
              <a:rPr lang="ru-RU" sz="2400" dirty="0" smtClean="0"/>
              <a:t> </a:t>
            </a:r>
            <a:r>
              <a:rPr lang="ru-RU" sz="2400" dirty="0" err="1" smtClean="0"/>
              <a:t>плыўна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пераходзіць</a:t>
            </a:r>
            <a:r>
              <a:rPr lang="ru-RU" sz="2400" dirty="0" smtClean="0"/>
              <a:t> у ножку. </a:t>
            </a:r>
          </a:p>
          <a:p>
            <a:r>
              <a:rPr lang="ru-RU" sz="2400" dirty="0" smtClean="0"/>
              <a:t>Колер </a:t>
            </a:r>
            <a:r>
              <a:rPr lang="ru-RU" sz="2400" dirty="0" err="1" smtClean="0"/>
              <a:t>усяго</a:t>
            </a:r>
            <a:r>
              <a:rPr lang="ru-RU" sz="2400" dirty="0" smtClean="0"/>
              <a:t> </a:t>
            </a:r>
            <a:r>
              <a:rPr lang="ru-RU" sz="2400" dirty="0" err="1" smtClean="0"/>
              <a:t>грыба</a:t>
            </a:r>
            <a:r>
              <a:rPr lang="ru-RU" sz="2400" dirty="0" smtClean="0"/>
              <a:t> светла – </a:t>
            </a:r>
            <a:r>
              <a:rPr lang="ru-RU" sz="2400" dirty="0" err="1" smtClean="0"/>
              <a:t>жоўты</a:t>
            </a:r>
            <a:r>
              <a:rPr lang="ru-RU" sz="2400" dirty="0" smtClean="0"/>
              <a:t> </a:t>
            </a:r>
            <a:r>
              <a:rPr lang="ru-RU" sz="2400" dirty="0" err="1" smtClean="0"/>
              <a:t>ці</a:t>
            </a:r>
            <a:r>
              <a:rPr lang="ru-RU" sz="2400" dirty="0" smtClean="0"/>
              <a:t> бледна -  </a:t>
            </a:r>
            <a:r>
              <a:rPr lang="ru-RU" sz="2400" dirty="0" err="1" smtClean="0"/>
              <a:t>памяранцавы</a:t>
            </a:r>
            <a:r>
              <a:rPr lang="ru-RU" sz="2400" dirty="0" smtClean="0"/>
              <a:t>.</a:t>
            </a:r>
          </a:p>
          <a:p>
            <a:endParaRPr lang="ru-RU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489708" y="4077072"/>
            <a:ext cx="3654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dirty="0" err="1" smtClean="0"/>
              <a:t>Капялюшык</a:t>
            </a:r>
            <a:r>
              <a:rPr lang="ru-RU" sz="2400" dirty="0" smtClean="0"/>
              <a:t> у </a:t>
            </a:r>
            <a:r>
              <a:rPr lang="ru-RU" sz="2400" dirty="0" err="1" smtClean="0"/>
              <a:t>выглядзе</a:t>
            </a:r>
            <a:r>
              <a:rPr lang="ru-RU" sz="2400" dirty="0" smtClean="0"/>
              <a:t> </a:t>
            </a:r>
            <a:r>
              <a:rPr lang="ru-RU" sz="2400" dirty="0" err="1" smtClean="0"/>
              <a:t>варонкі</a:t>
            </a:r>
            <a:r>
              <a:rPr lang="ru-RU" sz="2400" dirty="0" smtClean="0"/>
              <a:t>, ярка </a:t>
            </a:r>
            <a:r>
              <a:rPr lang="ru-RU" sz="2400" dirty="0" err="1" smtClean="0"/>
              <a:t>аранжавы</a:t>
            </a:r>
            <a:endParaRPr lang="ru-RU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052736"/>
            <a:ext cx="2500330" cy="270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1196752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8313" y="0"/>
            <a:ext cx="8229600" cy="908720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Як </a:t>
            </a:r>
            <a:r>
              <a:rPr kumimoji="0" lang="ru-RU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адрозніць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23528" y="332656"/>
            <a:ext cx="13771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ліска</a:t>
            </a:r>
            <a:endParaRPr lang="ru-RU" sz="4000" b="1" dirty="0">
              <a:solidFill>
                <a:srgbClr val="AF01B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5652120" y="620688"/>
            <a:ext cx="33216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Ілжывая</a:t>
            </a:r>
            <a:r>
              <a:rPr lang="ru-RU" sz="4000" b="1" dirty="0" smtClean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ліска</a:t>
            </a:r>
            <a:endParaRPr lang="ru-RU" sz="4000" b="1" dirty="0">
              <a:solidFill>
                <a:srgbClr val="AF01B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5286380" y="764704"/>
            <a:ext cx="3857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Порхаўка</a:t>
            </a:r>
            <a:r>
              <a:rPr lang="ru-RU" sz="3200" b="1" dirty="0" smtClean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ілжывая</a:t>
            </a:r>
            <a:endParaRPr lang="ru-RU" sz="3200" b="1" dirty="0">
              <a:solidFill>
                <a:srgbClr val="AF01B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077072"/>
            <a:ext cx="4929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Грыб</a:t>
            </a:r>
            <a:r>
              <a:rPr lang="ru-RU" sz="2400" dirty="0" smtClean="0"/>
              <a:t> мае </a:t>
            </a:r>
            <a:r>
              <a:rPr lang="ru-RU" sz="2400" dirty="0" err="1" smtClean="0"/>
              <a:t>грушападобную</a:t>
            </a:r>
            <a:r>
              <a:rPr lang="ru-RU" sz="2400" dirty="0" smtClean="0"/>
              <a:t> форму,</a:t>
            </a:r>
          </a:p>
          <a:p>
            <a:r>
              <a:rPr lang="ru-RU" sz="2400" dirty="0" smtClean="0"/>
              <a:t> белую, </a:t>
            </a:r>
            <a:r>
              <a:rPr lang="ru-RU" sz="2400" dirty="0" err="1" smtClean="0"/>
              <a:t>жаўтлявую</a:t>
            </a:r>
            <a:r>
              <a:rPr lang="ru-RU" sz="2400" dirty="0" smtClean="0"/>
              <a:t>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шараватую</a:t>
            </a:r>
            <a:r>
              <a:rPr lang="ru-RU" sz="2400" dirty="0" smtClean="0"/>
              <a:t> </a:t>
            </a:r>
          </a:p>
          <a:p>
            <a:r>
              <a:rPr lang="ru-RU" sz="2400" dirty="0" err="1" smtClean="0"/>
              <a:t>афарбоўку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З </a:t>
            </a:r>
            <a:r>
              <a:rPr lang="ru-RU" sz="2400" dirty="0" err="1" smtClean="0"/>
              <a:t>моманту</a:t>
            </a:r>
            <a:r>
              <a:rPr lang="ru-RU" sz="2400" dirty="0" smtClean="0"/>
              <a:t>, </a:t>
            </a:r>
            <a:r>
              <a:rPr lang="ru-RU" sz="2400" dirty="0" err="1" smtClean="0"/>
              <a:t>калі</a:t>
            </a:r>
            <a:r>
              <a:rPr lang="ru-RU" sz="2400" dirty="0" smtClean="0"/>
              <a:t> белая </a:t>
            </a:r>
          </a:p>
          <a:p>
            <a:r>
              <a:rPr lang="ru-RU" sz="2400" dirty="0" err="1" smtClean="0"/>
              <a:t>мякаць</a:t>
            </a:r>
            <a:r>
              <a:rPr lang="ru-RU" sz="2400" dirty="0" smtClean="0"/>
              <a:t> </a:t>
            </a:r>
            <a:r>
              <a:rPr lang="ru-RU" sz="2400" dirty="0" err="1" smtClean="0"/>
              <a:t>грыба</a:t>
            </a:r>
            <a:r>
              <a:rPr lang="ru-RU" sz="2400" dirty="0" smtClean="0"/>
              <a:t> </a:t>
            </a:r>
            <a:r>
              <a:rPr lang="ru-RU" sz="2400" dirty="0" err="1" smtClean="0"/>
              <a:t>пачынае</a:t>
            </a:r>
            <a:r>
              <a:rPr lang="ru-RU" sz="2400" dirty="0" smtClean="0"/>
              <a:t> </a:t>
            </a:r>
            <a:r>
              <a:rPr lang="ru-RU" sz="2400" dirty="0" err="1" smtClean="0"/>
              <a:t>жоўкнуць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ён</a:t>
            </a:r>
            <a:r>
              <a:rPr lang="ru-RU" sz="2400" dirty="0" smtClean="0"/>
              <a:t> ужо </a:t>
            </a:r>
            <a:r>
              <a:rPr lang="ru-RU" sz="2400" dirty="0" err="1" smtClean="0"/>
              <a:t>неядомы</a:t>
            </a:r>
            <a:r>
              <a:rPr lang="ru-RU" sz="2400" dirty="0" smtClean="0"/>
              <a:t>.</a:t>
            </a:r>
            <a:endParaRPr lang="ru-RU" sz="24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860032" y="4077072"/>
            <a:ext cx="405675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D509E5"/>
                </a:solidFill>
              </a:rPr>
              <a:t>  </a:t>
            </a:r>
            <a:r>
              <a:rPr lang="ru-RU" sz="2400" dirty="0" err="1" smtClean="0"/>
              <a:t>Грыб</a:t>
            </a:r>
            <a:r>
              <a:rPr lang="ru-RU" sz="2400" dirty="0" smtClean="0"/>
              <a:t> мае </a:t>
            </a:r>
            <a:r>
              <a:rPr lang="ru-RU" sz="2400" dirty="0" err="1" smtClean="0"/>
              <a:t>пляската</a:t>
            </a:r>
            <a:r>
              <a:rPr lang="ru-RU" sz="2400" dirty="0" smtClean="0"/>
              <a:t> –</a:t>
            </a:r>
          </a:p>
          <a:p>
            <a:r>
              <a:rPr lang="ru-RU" sz="2400" dirty="0" err="1" smtClean="0"/>
              <a:t>круглявую</a:t>
            </a:r>
            <a:r>
              <a:rPr lang="ru-RU" sz="2400" dirty="0" smtClean="0"/>
              <a:t> форму, </a:t>
            </a:r>
            <a:r>
              <a:rPr lang="ru-RU" sz="2400" dirty="0" err="1" smtClean="0"/>
              <a:t>шараватую</a:t>
            </a:r>
            <a:endParaRPr lang="ru-RU" sz="2400" dirty="0" smtClean="0"/>
          </a:p>
          <a:p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карычняватую</a:t>
            </a:r>
            <a:r>
              <a:rPr lang="ru-RU" sz="2400" dirty="0" smtClean="0"/>
              <a:t> </a:t>
            </a:r>
            <a:r>
              <a:rPr lang="ru-RU" sz="2400" dirty="0" err="1" smtClean="0"/>
              <a:t>афарбоўку</a:t>
            </a:r>
            <a:r>
              <a:rPr lang="ru-RU" sz="2400" dirty="0" smtClean="0"/>
              <a:t>, </a:t>
            </a:r>
          </a:p>
          <a:p>
            <a:r>
              <a:rPr lang="ru-RU" sz="2400" dirty="0" smtClean="0"/>
              <a:t>без </a:t>
            </a:r>
            <a:r>
              <a:rPr lang="ru-RU" sz="2400" dirty="0" err="1" smtClean="0"/>
              <a:t>ножкі</a:t>
            </a:r>
            <a:r>
              <a:rPr lang="ru-RU" sz="2400" dirty="0" smtClean="0"/>
              <a:t>. </a:t>
            </a:r>
            <a:r>
              <a:rPr lang="ru-RU" sz="2400" dirty="0" err="1" smtClean="0"/>
              <a:t>Паверхня</a:t>
            </a:r>
            <a:r>
              <a:rPr lang="ru-RU" sz="2400" dirty="0" smtClean="0"/>
              <a:t> </a:t>
            </a:r>
            <a:r>
              <a:rPr lang="ru-RU" sz="2400" dirty="0" err="1" smtClean="0"/>
              <a:t>грыба</a:t>
            </a:r>
            <a:endParaRPr lang="ru-RU" sz="2400" dirty="0" smtClean="0"/>
          </a:p>
          <a:p>
            <a:r>
              <a:rPr lang="ru-RU" sz="2400" dirty="0" err="1" smtClean="0"/>
              <a:t>шчыльная</a:t>
            </a:r>
            <a:r>
              <a:rPr lang="ru-RU" sz="2400" dirty="0" smtClean="0"/>
              <a:t>, </a:t>
            </a:r>
            <a:r>
              <a:rPr lang="ru-RU" sz="2400" dirty="0" err="1" smtClean="0"/>
              <a:t>лускаватая</a:t>
            </a:r>
            <a:r>
              <a:rPr lang="ru-RU" sz="2400" dirty="0" smtClean="0"/>
              <a:t>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</a:p>
          <a:p>
            <a:r>
              <a:rPr lang="ru-RU" sz="2400" dirty="0" err="1" smtClean="0"/>
              <a:t>барадавістая</a:t>
            </a:r>
            <a:r>
              <a:rPr lang="ru-RU" sz="2400" dirty="0" smtClean="0"/>
              <a:t>.</a:t>
            </a:r>
          </a:p>
          <a:p>
            <a:endParaRPr lang="ru-RU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1340768"/>
            <a:ext cx="2833674" cy="263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268760"/>
            <a:ext cx="3441053" cy="257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8313" y="0"/>
            <a:ext cx="8229600" cy="908720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Як </a:t>
            </a:r>
            <a:r>
              <a:rPr kumimoji="0" lang="ru-RU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адрозніць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51520" y="620688"/>
            <a:ext cx="22309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порхаўка</a:t>
            </a:r>
            <a:endParaRPr lang="ru-RU" sz="4000" b="1" dirty="0">
              <a:solidFill>
                <a:srgbClr val="AF01B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14283" y="0"/>
            <a:ext cx="86439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Ядомыя</a:t>
            </a:r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5400" b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грыбы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6149" name="Picture 5" descr="C:\Documents and Settings\Александр\Мои документы\ЖОНКИНА ПИСАНИНА\0_1a391_cd7eb242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928934"/>
            <a:ext cx="3571876" cy="35718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4143372" y="3643314"/>
            <a:ext cx="5000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>
                <a:solidFill>
                  <a:srgbClr val="990AC6"/>
                </a:solidFill>
              </a:rPr>
              <a:t>падбярозавік</a:t>
            </a:r>
            <a:endParaRPr lang="ru-RU" sz="6000" b="1" dirty="0" smtClean="0">
              <a:solidFill>
                <a:srgbClr val="990AC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857232"/>
            <a:ext cx="64294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Гэты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грыбок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endParaRPr lang="ru-RU" sz="28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Бярозы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сынок</a:t>
            </a:r>
            <a:endParaRPr lang="ru-RU" sz="28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</a:t>
            </a:r>
            <a:r>
              <a:rPr lang="be-BY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яго знайдзеш - </a:t>
            </a:r>
            <a:endParaRPr lang="ru-RU" sz="28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Дадому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прынясеш</a:t>
            </a:r>
            <a:endParaRPr lang="ru-RU" sz="3200" dirty="0"/>
          </a:p>
        </p:txBody>
      </p:sp>
    </p:spTree>
  </p:cSld>
  <p:clrMapOvr>
    <a:masterClrMapping/>
  </p:clrMapOvr>
  <p:transition advTm="69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357166"/>
            <a:ext cx="61693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Гэты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грыб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запомні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ты:</a:t>
            </a:r>
            <a:endParaRPr lang="ru-RU" sz="32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Побач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асінай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расце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малы.</a:t>
            </a:r>
            <a:endParaRPr lang="ru-RU" sz="32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Замест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капелюша </a:t>
            </a:r>
            <a:r>
              <a:rPr lang="ru-RU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адзета</a:t>
            </a:r>
            <a:endParaRPr lang="ru-RU" sz="32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Чырвоная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бярэтка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45324" y="4653136"/>
            <a:ext cx="4998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>
                <a:solidFill>
                  <a:srgbClr val="990AC6"/>
                </a:solidFill>
              </a:rPr>
              <a:t>чырвонагаловік</a:t>
            </a:r>
            <a:endParaRPr lang="ru-RU" sz="5400" b="1" dirty="0">
              <a:solidFill>
                <a:srgbClr val="990AC6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886443"/>
            <a:ext cx="3714776" cy="397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лександр\Мои документы\ЖОНКИНА ПИСАНИНА\548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928934"/>
            <a:ext cx="4381530" cy="3286148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2910" y="120827"/>
            <a:ext cx="80010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Ліся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ліся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дожджык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шпорка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Весяліцца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хай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вавёрка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кожненькім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сучку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Будзе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па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баравічку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3571876"/>
            <a:ext cx="2962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000" b="1" dirty="0" smtClean="0">
                <a:solidFill>
                  <a:srgbClr val="990AC6"/>
                </a:solidFill>
              </a:rPr>
              <a:t>баравік</a:t>
            </a:r>
            <a:endParaRPr lang="ru-RU" sz="6000" b="1" dirty="0" smtClean="0">
              <a:solidFill>
                <a:srgbClr val="990A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0"/>
            <a:ext cx="65008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 бары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сядзяць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сястрычкі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называюць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іх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Лісічкі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Вожыкі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вавёркі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любяць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Паспытаць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лісічку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супе. 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сестрички,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Величают нас </a:t>
            </a:r>
            <a:r>
              <a:rPr lang="ru-RU" sz="4000" b="1" dirty="0" smtClean="0"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3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357430"/>
            <a:ext cx="4725114" cy="413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5286380" y="4643446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 smtClean="0">
                <a:solidFill>
                  <a:srgbClr val="990AC6"/>
                </a:solidFill>
              </a:rPr>
              <a:t>ліскі</a:t>
            </a:r>
            <a:endParaRPr lang="ru-RU" sz="7200" b="1" dirty="0">
              <a:solidFill>
                <a:srgbClr val="990A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1538" y="142852"/>
            <a:ext cx="66437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Рыжык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грыб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зусім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руды,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 </a:t>
            </a:r>
            <a:r>
              <a:rPr lang="ru-RU" sz="4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мяне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схаваўся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 </a:t>
            </a:r>
            <a:r>
              <a:rPr lang="ru-RU" sz="4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куды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5" y="2285992"/>
            <a:ext cx="5215711" cy="390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80112" y="4071942"/>
            <a:ext cx="3563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err="1" smtClean="0">
                <a:solidFill>
                  <a:srgbClr val="990AC6"/>
                </a:solidFill>
              </a:rPr>
              <a:t>рыжык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285877"/>
            <a:ext cx="4000528" cy="41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4429124" y="4500570"/>
            <a:ext cx="38106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990AC6"/>
                </a:solidFill>
              </a:rPr>
              <a:t>маслята</a:t>
            </a:r>
            <a:endParaRPr lang="ru-RU" sz="8000" b="1" dirty="0">
              <a:solidFill>
                <a:srgbClr val="990AC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571480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Дужы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ладненькі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грыбок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e-BY" sz="3600" b="1" dirty="0" smtClean="0">
                <a:latin typeface="Times New Roman" pitchFamily="18" charset="0"/>
                <a:cs typeface="Times New Roman" pitchFamily="18" charset="0"/>
              </a:rPr>
              <a:t>Масляністы як блінок</a:t>
            </a:r>
            <a:endParaRPr lang="ru-RU" sz="32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8878_f2eb762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2694500"/>
            <a:ext cx="6228184" cy="4163499"/>
          </a:xfrm>
          <a:prstGeom prst="rect">
            <a:avLst/>
          </a:prstGeom>
          <a:ln w="76200">
            <a:noFill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14414" y="285728"/>
            <a:ext cx="67151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Поруч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пнёў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лужку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заўсёды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зграйкамі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Дружныя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сябручкі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Завемся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апёнкамі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561254" y="3500438"/>
            <a:ext cx="25699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905"/>
                <a:solidFill>
                  <a:srgbClr val="990AC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апёнкі</a:t>
            </a:r>
            <a:endParaRPr lang="ru-RU" sz="6600" b="1" cap="none" spc="0" dirty="0">
              <a:ln w="1905"/>
              <a:solidFill>
                <a:srgbClr val="990AC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28596" y="285729"/>
            <a:ext cx="821537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Хоць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завемся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сыраежкі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Есці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нас ты не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спяшай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Лепш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супе 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злаві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лыжкай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Смак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водар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паспытай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714620"/>
            <a:ext cx="51435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416698" y="4572008"/>
            <a:ext cx="34964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solidFill>
                  <a:srgbClr val="990AC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сыраежкі</a:t>
            </a:r>
            <a:endParaRPr lang="ru-RU" sz="6000" dirty="0">
              <a:solidFill>
                <a:srgbClr val="990A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sz="6000" u="sng" dirty="0" err="1" smtClean="0">
                <a:solidFill>
                  <a:srgbClr val="FF0000"/>
                </a:solidFill>
              </a:rPr>
              <a:t>Атрутныя</a:t>
            </a:r>
            <a:r>
              <a:rPr lang="ru-RU" sz="6000" u="sng" dirty="0" smtClean="0">
                <a:solidFill>
                  <a:srgbClr val="FF0000"/>
                </a:solidFill>
              </a:rPr>
              <a:t> </a:t>
            </a:r>
            <a:r>
              <a:rPr lang="ru-RU" sz="6000" u="sng" dirty="0" err="1" smtClean="0">
                <a:solidFill>
                  <a:srgbClr val="FF0000"/>
                </a:solidFill>
              </a:rPr>
              <a:t>грыбы</a:t>
            </a:r>
            <a:endParaRPr lang="ru-RU" sz="6000" u="sng" dirty="0">
              <a:solidFill>
                <a:srgbClr val="FF0000"/>
              </a:solidFill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785786" y="1285860"/>
            <a:ext cx="352788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Мухаморы</a:t>
            </a:r>
            <a:endParaRPr lang="ru-RU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183" y="2714620"/>
            <a:ext cx="2853743" cy="364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548" y="1142984"/>
            <a:ext cx="3635452" cy="236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08627" y="4071942"/>
            <a:ext cx="3533852" cy="237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2755592"/>
            <a:ext cx="2428892" cy="364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713360"/>
            <a:ext cx="88582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любіць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збіраць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есці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чалавек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казуркі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адкладаюць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лічынкі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Сваім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коранем-грыбніцай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усмоктваюць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глебы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вільгаць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солямі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аддаюць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дрэвам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Санітары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лесу.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Раскладаюць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лістоту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ствалы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загінулых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дрэў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утвараючы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перагной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Імі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сілкуюцца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жывёлы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(Не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толькі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ядомыя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нават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некаторыя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атрутныя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грыбы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служаць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ежай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жывёл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.)    </a:t>
            </a: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428604"/>
            <a:ext cx="75547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dirty="0" smtClean="0"/>
              <a:t>Роля </a:t>
            </a:r>
            <a:r>
              <a:rPr lang="ru-RU" sz="5400" dirty="0" err="1" smtClean="0"/>
              <a:t>грыбоў</a:t>
            </a:r>
            <a:r>
              <a:rPr lang="ru-RU" sz="5400" dirty="0" smtClean="0"/>
              <a:t> у </a:t>
            </a:r>
            <a:r>
              <a:rPr lang="ru-RU" sz="5400" dirty="0" err="1" smtClean="0"/>
              <a:t>прыродзе</a:t>
            </a:r>
            <a:r>
              <a:rPr lang="ru-RU" sz="5400" dirty="0" smtClean="0"/>
              <a:t>.</a:t>
            </a:r>
          </a:p>
          <a:p>
            <a:endParaRPr lang="ru-RU" sz="5400" dirty="0" smtClean="0"/>
          </a:p>
        </p:txBody>
      </p:sp>
      <p:pic>
        <p:nvPicPr>
          <p:cNvPr id="4" name="Рисунок 3" descr="bestgif.narod.ru_1311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28860" y="5357826"/>
            <a:ext cx="1368844" cy="1285884"/>
          </a:xfrm>
          <a:prstGeom prst="rect">
            <a:avLst/>
          </a:prstGeom>
        </p:spPr>
      </p:pic>
      <p:pic>
        <p:nvPicPr>
          <p:cNvPr id="7" name="Рисунок 6" descr="bestgif.narod.ru_1311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00958" y="5929330"/>
            <a:ext cx="988584" cy="928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0" y="142852"/>
            <a:ext cx="468254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ЯНЫ СІЛКУЮЦЦА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ГРЫБАМІ…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Documents and Settings\Александр\Мои документы\ЖОНКИНА ПИСАНИНА\7552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4572008"/>
            <a:ext cx="2643174" cy="2064980"/>
          </a:xfrm>
          <a:prstGeom prst="rect">
            <a:avLst/>
          </a:prstGeom>
          <a:noFill/>
          <a:ln>
            <a:solidFill>
              <a:srgbClr val="00B050"/>
            </a:solidFill>
            <a:prstDash val="dashDot"/>
          </a:ln>
          <a:effectLst>
            <a:softEdge rad="127000"/>
          </a:effec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76589" y="0"/>
            <a:ext cx="1881493" cy="24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452946"/>
            <a:ext cx="2486026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2428868"/>
            <a:ext cx="2286016" cy="208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714488"/>
            <a:ext cx="29565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43240" y="4393552"/>
            <a:ext cx="3071834" cy="23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 descr="синица с грибом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792384" y="2143117"/>
            <a:ext cx="3494128" cy="236436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advTm="695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1556792"/>
            <a:ext cx="326046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85720" y="1571612"/>
            <a:ext cx="5510416" cy="453072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Не </a:t>
            </a:r>
            <a:r>
              <a:rPr lang="ru-RU" sz="3200" dirty="0" err="1" smtClean="0"/>
              <a:t>выдзірайце</a:t>
            </a:r>
            <a:r>
              <a:rPr lang="ru-RU" sz="3200" dirty="0" smtClean="0"/>
              <a:t>, </a:t>
            </a:r>
            <a:r>
              <a:rPr lang="ru-RU" sz="3200" dirty="0" err="1" smtClean="0"/>
              <a:t>каб</a:t>
            </a:r>
            <a:r>
              <a:rPr lang="ru-RU" sz="3200" dirty="0" smtClean="0"/>
              <a:t> </a:t>
            </a:r>
            <a:r>
              <a:rPr lang="ru-RU" sz="3200" dirty="0" err="1" smtClean="0"/>
              <a:t>не</a:t>
            </a:r>
            <a:r>
              <a:rPr lang="ru-RU" sz="3200" dirty="0" smtClean="0"/>
              <a:t> </a:t>
            </a:r>
            <a:r>
              <a:rPr lang="ru-RU" sz="3200" dirty="0" err="1" smtClean="0"/>
              <a:t>разбурыць</a:t>
            </a:r>
            <a:r>
              <a:rPr lang="ru-RU" sz="3200" dirty="0" smtClean="0"/>
              <a:t> </a:t>
            </a:r>
            <a:r>
              <a:rPr lang="ru-RU" sz="3200" dirty="0" err="1" smtClean="0"/>
              <a:t>грыбніцу</a:t>
            </a:r>
            <a:r>
              <a:rPr lang="ru-RU" sz="3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err="1" smtClean="0"/>
              <a:t>Пладовыя</a:t>
            </a:r>
            <a:r>
              <a:rPr lang="ru-RU" sz="3200" dirty="0" smtClean="0"/>
              <a:t> целы </a:t>
            </a:r>
            <a:r>
              <a:rPr lang="ru-RU" sz="3200" dirty="0" err="1" smtClean="0"/>
              <a:t>варта</a:t>
            </a:r>
            <a:r>
              <a:rPr lang="ru-RU" sz="3200" dirty="0" smtClean="0"/>
              <a:t> </a:t>
            </a:r>
            <a:r>
              <a:rPr lang="ru-RU" sz="3200" dirty="0" err="1" smtClean="0"/>
              <a:t>выкручваць</a:t>
            </a:r>
            <a:r>
              <a:rPr lang="ru-RU" sz="3200" dirty="0" smtClean="0"/>
              <a:t>, а не </a:t>
            </a:r>
            <a:r>
              <a:rPr lang="ru-RU" sz="3200" dirty="0" err="1" smtClean="0"/>
              <a:t>зразаць</a:t>
            </a:r>
            <a:r>
              <a:rPr lang="ru-RU" sz="32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err="1" smtClean="0"/>
              <a:t>Ніколі</a:t>
            </a:r>
            <a:r>
              <a:rPr lang="ru-RU" sz="3200" dirty="0" smtClean="0"/>
              <a:t> не </a:t>
            </a:r>
            <a:r>
              <a:rPr lang="ru-RU" sz="3200" dirty="0" err="1" smtClean="0"/>
              <a:t>збірайце</a:t>
            </a:r>
            <a:r>
              <a:rPr lang="ru-RU" sz="3200" dirty="0" smtClean="0"/>
              <a:t> </a:t>
            </a:r>
            <a:r>
              <a:rPr lang="ru-RU" sz="3200" dirty="0" err="1" smtClean="0"/>
              <a:t>тыя</a:t>
            </a:r>
            <a:r>
              <a:rPr lang="ru-RU" sz="3200" dirty="0" smtClean="0"/>
              <a:t> </a:t>
            </a:r>
            <a:r>
              <a:rPr lang="ru-RU" sz="3200" dirty="0" err="1" smtClean="0"/>
              <a:t>грыбы</a:t>
            </a:r>
            <a:r>
              <a:rPr lang="ru-RU" sz="3200" dirty="0" smtClean="0"/>
              <a:t>, у </a:t>
            </a:r>
            <a:r>
              <a:rPr lang="ru-RU" sz="3200" dirty="0" err="1" smtClean="0"/>
              <a:t>якіх</a:t>
            </a:r>
            <a:r>
              <a:rPr lang="ru-RU" sz="3200" dirty="0" smtClean="0"/>
              <a:t> </a:t>
            </a:r>
            <a:r>
              <a:rPr lang="ru-RU" sz="3200" dirty="0" err="1" smtClean="0"/>
              <a:t>сумняваецеся</a:t>
            </a:r>
            <a:r>
              <a:rPr lang="ru-RU" sz="3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Не </a:t>
            </a:r>
            <a:r>
              <a:rPr lang="ru-RU" sz="3200" dirty="0" err="1" smtClean="0"/>
              <a:t>збірайце</a:t>
            </a:r>
            <a:r>
              <a:rPr lang="ru-RU" sz="3200" dirty="0" smtClean="0"/>
              <a:t> </a:t>
            </a:r>
            <a:r>
              <a:rPr lang="ru-RU" sz="3200" dirty="0" err="1" smtClean="0"/>
              <a:t>грыбы</a:t>
            </a:r>
            <a:r>
              <a:rPr lang="ru-RU" sz="3200" dirty="0" smtClean="0"/>
              <a:t> </a:t>
            </a:r>
            <a:r>
              <a:rPr lang="ru-RU" sz="3200" dirty="0" err="1" smtClean="0"/>
              <a:t>ўздоўж</a:t>
            </a:r>
            <a:r>
              <a:rPr lang="ru-RU" sz="3200" dirty="0" smtClean="0"/>
              <a:t> </a:t>
            </a:r>
            <a:r>
              <a:rPr lang="ru-RU" sz="3200" dirty="0" err="1" smtClean="0"/>
              <a:t>дарог</a:t>
            </a:r>
            <a:r>
              <a:rPr lang="ru-RU" sz="3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Не </a:t>
            </a:r>
            <a:r>
              <a:rPr lang="ru-RU" sz="3200" dirty="0" err="1" smtClean="0"/>
              <a:t>збірайце</a:t>
            </a:r>
            <a:r>
              <a:rPr lang="ru-RU" sz="3200" dirty="0" smtClean="0"/>
              <a:t> </a:t>
            </a:r>
            <a:r>
              <a:rPr lang="ru-RU" sz="3200" dirty="0" err="1" smtClean="0"/>
              <a:t>старыя</a:t>
            </a:r>
            <a:r>
              <a:rPr lang="ru-RU" sz="3200" dirty="0" smtClean="0"/>
              <a:t> </a:t>
            </a:r>
            <a:r>
              <a:rPr lang="ru-RU" sz="3200" dirty="0" err="1" smtClean="0"/>
              <a:t>грыбы</a:t>
            </a:r>
            <a:r>
              <a:rPr lang="ru-RU" sz="3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/>
          </a:p>
          <a:p>
            <a:pPr>
              <a:buFont typeface="Arial" pitchFamily="34" charset="0"/>
              <a:buChar char="•"/>
            </a:pPr>
            <a:endParaRPr lang="ru-RU" sz="32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500042"/>
            <a:ext cx="67391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dirty="0" err="1" smtClean="0"/>
              <a:t>Правілы</a:t>
            </a:r>
            <a:r>
              <a:rPr lang="ru-RU" sz="5400" dirty="0" smtClean="0"/>
              <a:t> </a:t>
            </a:r>
            <a:r>
              <a:rPr lang="ru-RU" sz="5400" dirty="0" err="1" smtClean="0"/>
              <a:t>збору</a:t>
            </a:r>
            <a:r>
              <a:rPr lang="ru-RU" sz="5400" dirty="0" smtClean="0"/>
              <a:t> </a:t>
            </a:r>
            <a:r>
              <a:rPr lang="ru-RU" sz="5400" dirty="0" err="1" smtClean="0"/>
              <a:t>грыбоў</a:t>
            </a:r>
            <a:endParaRPr lang="ru-RU" sz="5400" dirty="0" smtClean="0"/>
          </a:p>
          <a:p>
            <a:endParaRPr lang="ru-RU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Picture 7" descr="484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3071810"/>
            <a:ext cx="4083069" cy="3580402"/>
          </a:xfrm>
          <a:prstGeom prst="ellipse">
            <a:avLst/>
          </a:prstGeom>
          <a:noFill/>
        </p:spPr>
      </p:pic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-428660" y="0"/>
            <a:ext cx="7000924" cy="1143000"/>
          </a:xfrm>
        </p:spPr>
        <p:txBody>
          <a:bodyPr/>
          <a:lstStyle/>
          <a:p>
            <a:r>
              <a:rPr lang="ru-RU" sz="6000" u="sng" dirty="0" err="1" smtClean="0">
                <a:solidFill>
                  <a:srgbClr val="FF0000"/>
                </a:solidFill>
              </a:rPr>
              <a:t>Атрутныя</a:t>
            </a:r>
            <a:r>
              <a:rPr lang="ru-RU" sz="6000" u="sng" dirty="0" smtClean="0">
                <a:solidFill>
                  <a:srgbClr val="FF0000"/>
                </a:solidFill>
              </a:rPr>
              <a:t> </a:t>
            </a:r>
            <a:r>
              <a:rPr lang="ru-RU" sz="6000" u="sng" dirty="0" err="1" smtClean="0">
                <a:solidFill>
                  <a:srgbClr val="FF0000"/>
                </a:solidFill>
              </a:rPr>
              <a:t>грыбы</a:t>
            </a:r>
            <a:endParaRPr lang="ru-RU" sz="6000" u="sng" dirty="0">
              <a:solidFill>
                <a:srgbClr val="FF0000"/>
              </a:solidFill>
            </a:endParaRPr>
          </a:p>
        </p:txBody>
      </p:sp>
      <p:pic>
        <p:nvPicPr>
          <p:cNvPr id="73733" name="Picture 5" descr="1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857496"/>
            <a:ext cx="2792413" cy="3727450"/>
          </a:xfrm>
          <a:prstGeom prst="round2DiagRect">
            <a:avLst/>
          </a:prstGeom>
          <a:noFill/>
          <a:effectLst>
            <a:softEdge rad="127000"/>
          </a:effectLst>
        </p:spPr>
      </p:pic>
      <p:pic>
        <p:nvPicPr>
          <p:cNvPr id="73734" name="Picture 6" descr="blednaya-poganka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214290"/>
            <a:ext cx="2200275" cy="2684303"/>
          </a:xfrm>
          <a:prstGeom prst="round2DiagRect">
            <a:avLst/>
          </a:prstGeom>
          <a:noFill/>
        </p:spPr>
      </p:pic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467544" y="1196752"/>
            <a:ext cx="52166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бледная </a:t>
            </a:r>
            <a:r>
              <a:rPr lang="ru-RU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паганка</a:t>
            </a:r>
            <a:endParaRPr lang="ru-RU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-285776"/>
            <a:ext cx="8229600" cy="1143000"/>
          </a:xfrm>
        </p:spPr>
        <p:txBody>
          <a:bodyPr/>
          <a:lstStyle/>
          <a:p>
            <a:r>
              <a:rPr lang="ru-RU" sz="6000" u="sng" dirty="0" err="1" smtClean="0">
                <a:solidFill>
                  <a:srgbClr val="FF0000"/>
                </a:solidFill>
              </a:rPr>
              <a:t>Грыбы-двайнікі</a:t>
            </a:r>
            <a:endParaRPr lang="ru-RU" sz="6000" u="sng" dirty="0">
              <a:solidFill>
                <a:srgbClr val="FF0000"/>
              </a:solidFill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23850" y="5949950"/>
            <a:ext cx="36534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Сатанінскі</a:t>
            </a:r>
            <a:r>
              <a:rPr lang="ru-RU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грыб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6033148" y="6211669"/>
            <a:ext cx="31591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Жоўцевы</a:t>
            </a:r>
            <a:r>
              <a:rPr lang="ru-RU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грыб</a:t>
            </a:r>
            <a:endParaRPr lang="ru-RU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7838" name="Picture 14" descr="сат г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077" y="3796910"/>
            <a:ext cx="2938477" cy="220385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7839" name="Picture 15" descr="желчны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2786058"/>
            <a:ext cx="2415030" cy="338138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" name="Picture 2" descr="E:\Документы Лена\2 класс\Чтение\Грибы\84e790a3f6f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785794"/>
            <a:ext cx="3500462" cy="2690371"/>
          </a:xfrm>
          <a:prstGeom prst="rect">
            <a:avLst/>
          </a:prstGeom>
          <a:noFill/>
          <a:ln w="76200">
            <a:noFill/>
          </a:ln>
          <a:effectLst>
            <a:softEdge rad="63500"/>
          </a:effectLst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755576" y="1196752"/>
            <a:ext cx="20553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e-BY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Баравік</a:t>
            </a:r>
            <a:endParaRPr lang="ru-RU" sz="4400" b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6286" y="214290"/>
            <a:ext cx="31542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сатанінскі</a:t>
            </a:r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грыб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08" y="3071810"/>
            <a:ext cx="9027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Капялюшык</a:t>
            </a:r>
            <a:r>
              <a:rPr lang="ru-RU" sz="3600" dirty="0" smtClean="0"/>
              <a:t> у </a:t>
            </a:r>
            <a:r>
              <a:rPr lang="ru-RU" sz="3600" dirty="0" err="1" smtClean="0"/>
              <a:t>грыба</a:t>
            </a:r>
            <a:r>
              <a:rPr lang="ru-RU" sz="3600" dirty="0" smtClean="0"/>
              <a:t> </a:t>
            </a:r>
            <a:r>
              <a:rPr lang="ru-RU" sz="3600" dirty="0" err="1" smtClean="0"/>
              <a:t>гладкі</a:t>
            </a:r>
            <a:r>
              <a:rPr lang="ru-RU" sz="3600" dirty="0" smtClean="0"/>
              <a:t>, </a:t>
            </a:r>
            <a:r>
              <a:rPr lang="ru-RU" sz="3600" dirty="0" err="1" smtClean="0"/>
              <a:t>бялёсы</a:t>
            </a:r>
            <a:r>
              <a:rPr lang="ru-RU" sz="3600" dirty="0" smtClean="0"/>
              <a:t>,</a:t>
            </a:r>
          </a:p>
          <a:p>
            <a:r>
              <a:rPr lang="ru-RU" sz="3600" dirty="0" smtClean="0"/>
              <a:t> </a:t>
            </a:r>
            <a:r>
              <a:rPr lang="ru-RU" sz="3600" dirty="0" err="1" smtClean="0"/>
              <a:t>шараваты</a:t>
            </a:r>
            <a:r>
              <a:rPr lang="ru-RU" sz="3600" dirty="0" smtClean="0"/>
              <a:t> </a:t>
            </a:r>
            <a:r>
              <a:rPr lang="ru-RU" sz="3600" dirty="0" err="1" smtClean="0"/>
              <a:t>ці</a:t>
            </a:r>
            <a:r>
              <a:rPr lang="ru-RU" sz="3600" dirty="0" smtClean="0"/>
              <a:t> </a:t>
            </a:r>
            <a:r>
              <a:rPr lang="ru-RU" sz="3600" dirty="0" err="1" smtClean="0"/>
              <a:t>жаўтлявы</a:t>
            </a:r>
            <a:r>
              <a:rPr lang="ru-RU" sz="3600" dirty="0" smtClean="0"/>
              <a:t>. </a:t>
            </a:r>
          </a:p>
          <a:p>
            <a:r>
              <a:rPr lang="ru-RU" sz="3600" dirty="0" smtClean="0"/>
              <a:t>Ножка </a:t>
            </a:r>
            <a:r>
              <a:rPr lang="ru-RU" sz="3600" dirty="0" err="1" smtClean="0"/>
              <a:t>яго</a:t>
            </a:r>
            <a:r>
              <a:rPr lang="ru-RU" sz="3600" dirty="0" smtClean="0"/>
              <a:t> </a:t>
            </a:r>
            <a:r>
              <a:rPr lang="ru-RU" sz="3600" dirty="0" err="1" smtClean="0"/>
              <a:t>моцна</a:t>
            </a:r>
            <a:r>
              <a:rPr lang="ru-RU" sz="3600" dirty="0" smtClean="0"/>
              <a:t> </a:t>
            </a:r>
            <a:r>
              <a:rPr lang="ru-RU" sz="3600" dirty="0" err="1" smtClean="0"/>
              <a:t>ўздутая</a:t>
            </a:r>
            <a:r>
              <a:rPr lang="ru-RU" sz="3600" dirty="0" smtClean="0"/>
              <a:t> </a:t>
            </a:r>
            <a:r>
              <a:rPr lang="ru-RU" sz="3600" dirty="0" err="1" smtClean="0"/>
              <a:t>ў</a:t>
            </a:r>
            <a:r>
              <a:rPr lang="ru-RU" sz="3600" dirty="0" smtClean="0"/>
              <a:t> </a:t>
            </a:r>
            <a:r>
              <a:rPr lang="ru-RU" sz="3600" dirty="0" err="1" smtClean="0"/>
              <a:t>аснаванні</a:t>
            </a:r>
            <a:r>
              <a:rPr lang="ru-RU" sz="3600" dirty="0" smtClean="0"/>
              <a:t>, а </a:t>
            </a:r>
            <a:r>
              <a:rPr lang="ru-RU" sz="3600" dirty="0" err="1" smtClean="0"/>
              <a:t>ў</a:t>
            </a:r>
            <a:r>
              <a:rPr lang="ru-RU" sz="3600" dirty="0" smtClean="0"/>
              <a:t> </a:t>
            </a:r>
          </a:p>
          <a:p>
            <a:r>
              <a:rPr lang="ru-RU" sz="3600" dirty="0" err="1" smtClean="0"/>
              <a:t>сярэдзіне</a:t>
            </a:r>
            <a:r>
              <a:rPr lang="ru-RU" sz="3600" dirty="0" smtClean="0"/>
              <a:t> </a:t>
            </a:r>
            <a:r>
              <a:rPr lang="ru-RU" sz="3600" dirty="0" err="1" smtClean="0"/>
              <a:t>яна</a:t>
            </a:r>
            <a:r>
              <a:rPr lang="ru-RU" sz="3600" dirty="0" smtClean="0"/>
              <a:t> мае </a:t>
            </a:r>
            <a:r>
              <a:rPr lang="ru-RU" sz="3600" dirty="0" err="1" smtClean="0"/>
              <a:t>чырванаватую</a:t>
            </a:r>
            <a:r>
              <a:rPr lang="ru-RU" sz="3600" dirty="0" smtClean="0"/>
              <a:t> </a:t>
            </a:r>
            <a:r>
              <a:rPr lang="ru-RU" sz="3600" dirty="0" err="1" smtClean="0"/>
              <a:t>сетачку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Мякаць</a:t>
            </a:r>
            <a:r>
              <a:rPr lang="ru-RU" sz="3600" dirty="0" smtClean="0"/>
              <a:t> на заломе </a:t>
            </a:r>
            <a:r>
              <a:rPr lang="ru-RU" sz="3600" dirty="0" err="1" smtClean="0"/>
              <a:t>сінее</a:t>
            </a:r>
            <a:r>
              <a:rPr lang="ru-RU" sz="3600" dirty="0" smtClean="0"/>
              <a:t>, а </a:t>
            </a:r>
            <a:r>
              <a:rPr lang="ru-RU" sz="3600" dirty="0" err="1" smtClean="0"/>
              <a:t>затым</a:t>
            </a:r>
            <a:r>
              <a:rPr lang="ru-RU" sz="3600" dirty="0" smtClean="0"/>
              <a:t> </a:t>
            </a:r>
            <a:r>
              <a:rPr lang="ru-RU" sz="3600" dirty="0" err="1" smtClean="0"/>
              <a:t>чырванее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pic>
        <p:nvPicPr>
          <p:cNvPr id="6" name="Picture 14" descr="сат г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2938477" cy="220385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77693" y="571480"/>
            <a:ext cx="2464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баравік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08" y="3071810"/>
            <a:ext cx="869385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Капялюшык</a:t>
            </a:r>
            <a:r>
              <a:rPr lang="ru-RU" sz="3600" dirty="0" smtClean="0"/>
              <a:t> у </a:t>
            </a:r>
            <a:r>
              <a:rPr lang="ru-RU" sz="3600" dirty="0" err="1" smtClean="0"/>
              <a:t>грыба</a:t>
            </a:r>
            <a:r>
              <a:rPr lang="ru-RU" sz="3600" dirty="0" smtClean="0"/>
              <a:t> </a:t>
            </a:r>
            <a:r>
              <a:rPr lang="ru-RU" sz="3600" dirty="0" err="1" smtClean="0"/>
              <a:t>гладкі</a:t>
            </a:r>
            <a:r>
              <a:rPr lang="ru-RU" sz="3600" dirty="0" smtClean="0"/>
              <a:t>, </a:t>
            </a:r>
            <a:r>
              <a:rPr lang="ru-RU" sz="3600" dirty="0" err="1" smtClean="0"/>
              <a:t>разнастайных</a:t>
            </a:r>
            <a:endParaRPr lang="ru-RU" sz="3600" dirty="0" smtClean="0"/>
          </a:p>
          <a:p>
            <a:r>
              <a:rPr lang="ru-RU" sz="3600" dirty="0" err="1" smtClean="0"/>
              <a:t>тонаў</a:t>
            </a:r>
            <a:r>
              <a:rPr lang="ru-RU" sz="3600" dirty="0" smtClean="0"/>
              <a:t> - </a:t>
            </a:r>
            <a:r>
              <a:rPr lang="ru-RU" sz="3600" dirty="0" err="1" smtClean="0"/>
              <a:t>бялёсы</a:t>
            </a:r>
            <a:r>
              <a:rPr lang="ru-RU" sz="3600" dirty="0" smtClean="0"/>
              <a:t>, светла - </a:t>
            </a:r>
            <a:r>
              <a:rPr lang="ru-RU" sz="3600" dirty="0" err="1" smtClean="0"/>
              <a:t>шэры</a:t>
            </a:r>
            <a:r>
              <a:rPr lang="ru-RU" sz="3600" dirty="0" smtClean="0"/>
              <a:t>, буры,</a:t>
            </a:r>
          </a:p>
          <a:p>
            <a:r>
              <a:rPr lang="ru-RU" sz="3600" dirty="0" smtClean="0"/>
              <a:t> </a:t>
            </a:r>
            <a:r>
              <a:rPr lang="ru-RU" sz="3600" dirty="0" err="1" smtClean="0"/>
              <a:t>карычневы</a:t>
            </a:r>
            <a:r>
              <a:rPr lang="ru-RU" sz="3600" dirty="0" smtClean="0"/>
              <a:t>. </a:t>
            </a:r>
            <a:r>
              <a:rPr lang="ru-RU" sz="3600" dirty="0" err="1" smtClean="0"/>
              <a:t>Знізу</a:t>
            </a:r>
            <a:r>
              <a:rPr lang="ru-RU" sz="3600" dirty="0" smtClean="0"/>
              <a:t> </a:t>
            </a:r>
            <a:r>
              <a:rPr lang="ru-RU" sz="3600" dirty="0" err="1" smtClean="0"/>
              <a:t>ён</a:t>
            </a:r>
            <a:r>
              <a:rPr lang="ru-RU" sz="3600" dirty="0" smtClean="0"/>
              <a:t> губчаты.</a:t>
            </a:r>
          </a:p>
          <a:p>
            <a:r>
              <a:rPr lang="ru-RU" sz="3600" dirty="0" smtClean="0"/>
              <a:t>Ножка белая, </a:t>
            </a:r>
            <a:r>
              <a:rPr lang="ru-RU" sz="3600" dirty="0" err="1" smtClean="0"/>
              <a:t>жаўтлявая</a:t>
            </a:r>
            <a:r>
              <a:rPr lang="ru-RU" sz="3600" dirty="0" smtClean="0"/>
              <a:t> </a:t>
            </a:r>
            <a:r>
              <a:rPr lang="ru-RU" sz="3600" dirty="0" err="1" smtClean="0"/>
              <a:t>ці</a:t>
            </a:r>
            <a:r>
              <a:rPr lang="ru-RU" sz="3600" dirty="0" smtClean="0"/>
              <a:t> </a:t>
            </a:r>
            <a:r>
              <a:rPr lang="ru-RU" sz="3600" dirty="0" err="1" smtClean="0"/>
              <a:t>карычняватая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Мякаць</a:t>
            </a:r>
            <a:r>
              <a:rPr lang="ru-RU" sz="3600" dirty="0" smtClean="0"/>
              <a:t> на заломе колер не </a:t>
            </a:r>
            <a:r>
              <a:rPr lang="ru-RU" sz="3600" dirty="0" err="1" smtClean="0"/>
              <a:t>змяняе</a:t>
            </a:r>
            <a:r>
              <a:rPr lang="ru-RU" sz="3600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14290"/>
            <a:ext cx="3786582" cy="283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03790" y="785794"/>
            <a:ext cx="29443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жоўцевы</a:t>
            </a:r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грыб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00504"/>
            <a:ext cx="8964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Капялюшык</a:t>
            </a:r>
            <a:r>
              <a:rPr lang="ru-RU" sz="3600" dirty="0" smtClean="0"/>
              <a:t> у </a:t>
            </a:r>
            <a:r>
              <a:rPr lang="ru-RU" sz="3600" dirty="0" err="1" smtClean="0"/>
              <a:t>грыба</a:t>
            </a:r>
            <a:r>
              <a:rPr lang="ru-RU" sz="3600" dirty="0" smtClean="0"/>
              <a:t> </a:t>
            </a:r>
            <a:r>
              <a:rPr lang="ru-RU" sz="3600" dirty="0" err="1" smtClean="0"/>
              <a:t>гладкі</a:t>
            </a:r>
            <a:r>
              <a:rPr lang="ru-RU" sz="3600" dirty="0" smtClean="0"/>
              <a:t>, </a:t>
            </a:r>
            <a:r>
              <a:rPr lang="ru-RU" sz="3600" dirty="0" err="1" smtClean="0"/>
              <a:t>карычневы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Ножка </a:t>
            </a:r>
            <a:r>
              <a:rPr lang="ru-RU" sz="3600" dirty="0" err="1" smtClean="0"/>
              <a:t>яго</a:t>
            </a:r>
            <a:r>
              <a:rPr lang="ru-RU" sz="3600" dirty="0" smtClean="0"/>
              <a:t> </a:t>
            </a:r>
            <a:r>
              <a:rPr lang="ru-RU" sz="3600" dirty="0" err="1" smtClean="0"/>
              <a:t>ўверсе</a:t>
            </a:r>
            <a:r>
              <a:rPr lang="ru-RU" sz="3600" dirty="0" smtClean="0"/>
              <a:t> </a:t>
            </a:r>
            <a:r>
              <a:rPr lang="ru-RU" sz="3600" dirty="0" err="1" smtClean="0"/>
              <a:t>пакрыта</a:t>
            </a:r>
            <a:r>
              <a:rPr lang="ru-RU" sz="3600" dirty="0" smtClean="0"/>
              <a:t> </a:t>
            </a:r>
            <a:r>
              <a:rPr lang="ru-RU" sz="3600" dirty="0" err="1" smtClean="0"/>
              <a:t>малюнкам</a:t>
            </a:r>
            <a:r>
              <a:rPr lang="ru-RU" sz="3600" dirty="0" smtClean="0"/>
              <a:t> у </a:t>
            </a:r>
            <a:r>
              <a:rPr lang="ru-RU" sz="3600" dirty="0" err="1" smtClean="0"/>
              <a:t>выглядзе</a:t>
            </a:r>
            <a:r>
              <a:rPr lang="ru-RU" sz="3600" dirty="0" smtClean="0"/>
              <a:t> </a:t>
            </a:r>
            <a:r>
              <a:rPr lang="ru-RU" sz="3600" dirty="0" err="1" smtClean="0"/>
              <a:t>сетачкі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Мякаць</a:t>
            </a:r>
            <a:r>
              <a:rPr lang="ru-RU" sz="3600" dirty="0" smtClean="0"/>
              <a:t> </a:t>
            </a:r>
            <a:r>
              <a:rPr lang="ru-RU" sz="3600" dirty="0" err="1" smtClean="0"/>
              <a:t>грыба</a:t>
            </a:r>
            <a:r>
              <a:rPr lang="ru-RU" sz="3600" dirty="0" smtClean="0"/>
              <a:t> на заломе </a:t>
            </a:r>
            <a:r>
              <a:rPr lang="ru-RU" sz="3600" dirty="0" err="1" smtClean="0"/>
              <a:t>хутка</a:t>
            </a:r>
            <a:r>
              <a:rPr lang="ru-RU" sz="3600" dirty="0" smtClean="0"/>
              <a:t> </a:t>
            </a:r>
            <a:r>
              <a:rPr lang="ru-RU" sz="3600" dirty="0" err="1" smtClean="0"/>
              <a:t>чырванее</a:t>
            </a:r>
            <a:r>
              <a:rPr lang="ru-RU" sz="3600" dirty="0" smtClean="0"/>
              <a:t>.</a:t>
            </a:r>
          </a:p>
          <a:p>
            <a:endParaRPr lang="ru-RU" sz="3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5" y="286278"/>
            <a:ext cx="4577189" cy="342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blipFill>
            <a:blip r:embed="rId2" cstate="email"/>
            <a:tile tx="0" ty="0" sx="100000" sy="100000" flip="none" algn="tl"/>
          </a:blipFill>
        </p:spPr>
        <p:txBody>
          <a:bodyPr/>
          <a:lstStyle/>
          <a:p>
            <a:r>
              <a:rPr lang="ru-RU" sz="6000" u="sng" dirty="0" err="1" smtClean="0">
                <a:solidFill>
                  <a:srgbClr val="FF0000"/>
                </a:solidFill>
              </a:rPr>
              <a:t>Грыбы-двайнікі</a:t>
            </a:r>
            <a:endParaRPr lang="ru-RU" sz="6000" u="sng" dirty="0">
              <a:solidFill>
                <a:srgbClr val="FF0000"/>
              </a:solidFill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99592" y="1124744"/>
            <a:ext cx="19442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D509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апёнкі</a:t>
            </a:r>
            <a:endParaRPr lang="ru-RU" sz="4400" b="1" dirty="0">
              <a:solidFill>
                <a:srgbClr val="D509E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6809" name="Picture 9" descr="1b56d25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916113"/>
            <a:ext cx="3025775" cy="2268537"/>
          </a:xfrm>
          <a:prstGeom prst="rect">
            <a:avLst/>
          </a:prstGeom>
          <a:noFill/>
        </p:spPr>
      </p:pic>
      <p:pic>
        <p:nvPicPr>
          <p:cNvPr id="76810" name="Picture 10" descr="opyonle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4292600"/>
            <a:ext cx="3184525" cy="2389188"/>
          </a:xfrm>
          <a:prstGeom prst="rect">
            <a:avLst/>
          </a:prstGeom>
          <a:noFill/>
        </p:spPr>
      </p:pic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4643438" y="1142984"/>
            <a:ext cx="41280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rgbClr val="D509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Ілжывыя</a:t>
            </a:r>
            <a:r>
              <a:rPr lang="ru-RU" sz="4400" b="1" dirty="0" smtClean="0">
                <a:solidFill>
                  <a:srgbClr val="D509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400" b="1" dirty="0" err="1" smtClean="0">
                <a:solidFill>
                  <a:srgbClr val="D509E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апёнкі</a:t>
            </a:r>
            <a:endParaRPr lang="ru-RU" sz="4400" b="1" dirty="0">
              <a:solidFill>
                <a:srgbClr val="D509E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6812" name="Picture 12" descr="4845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938" y="1989138"/>
            <a:ext cx="2684462" cy="2351087"/>
          </a:xfrm>
          <a:prstGeom prst="rect">
            <a:avLst/>
          </a:prstGeom>
          <a:noFill/>
        </p:spPr>
      </p:pic>
      <p:pic>
        <p:nvPicPr>
          <p:cNvPr id="76814" name="Picture 14" descr="openok_lozhnyj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4300" y="4581525"/>
            <a:ext cx="2549525" cy="1831975"/>
          </a:xfrm>
          <a:prstGeom prst="rect">
            <a:avLst/>
          </a:prstGeom>
          <a:noFill/>
        </p:spPr>
      </p:pic>
      <p:pic>
        <p:nvPicPr>
          <p:cNvPr id="76816" name="Picture 16" descr="гифолома окаймлённая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788" y="1989138"/>
            <a:ext cx="2625725" cy="1970087"/>
          </a:xfrm>
          <a:prstGeom prst="rect">
            <a:avLst/>
          </a:prstGeom>
          <a:noFill/>
        </p:spPr>
      </p:pic>
      <p:pic>
        <p:nvPicPr>
          <p:cNvPr id="76815" name="Picture 15" descr="гифолома головообразная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04025" y="3789363"/>
            <a:ext cx="2127250" cy="28082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720"/>
          </a:xfrm>
          <a:blipFill>
            <a:blip r:embed="rId2" cstate="email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Як </a:t>
            </a:r>
            <a:r>
              <a:rPr lang="ru-RU" sz="6000" dirty="0" err="1" smtClean="0">
                <a:solidFill>
                  <a:srgbClr val="00B050"/>
                </a:solidFill>
              </a:rPr>
              <a:t>адрозніць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0" y="332656"/>
            <a:ext cx="17123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апёнкі</a:t>
            </a:r>
            <a:endParaRPr lang="ru-RU" sz="4000" b="1" dirty="0">
              <a:solidFill>
                <a:srgbClr val="AF01B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5148064" y="836712"/>
            <a:ext cx="37689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Ілжывыя</a:t>
            </a:r>
            <a:r>
              <a:rPr lang="ru-RU" sz="4000" b="1" dirty="0" smtClean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AF01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апёнкі</a:t>
            </a:r>
            <a:endParaRPr lang="ru-RU" sz="4000" b="1" dirty="0">
              <a:solidFill>
                <a:srgbClr val="AF01B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6814" name="Picture 14" descr="openok_lozhnyj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1412776"/>
            <a:ext cx="3470599" cy="249381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TextBox 13"/>
          <p:cNvSpPr txBox="1"/>
          <p:nvPr/>
        </p:nvSpPr>
        <p:spPr>
          <a:xfrm>
            <a:off x="0" y="3501008"/>
            <a:ext cx="4788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Капялюшык</a:t>
            </a:r>
            <a:r>
              <a:rPr lang="ru-RU" sz="2400" dirty="0" smtClean="0"/>
              <a:t> </a:t>
            </a:r>
            <a:r>
              <a:rPr lang="ru-RU" sz="2400" dirty="0" err="1" smtClean="0"/>
              <a:t>бураваты</a:t>
            </a:r>
            <a:r>
              <a:rPr lang="ru-RU" sz="2400" dirty="0" smtClean="0"/>
              <a:t>, </a:t>
            </a:r>
            <a:r>
              <a:rPr lang="ru-RU" sz="2400" dirty="0" err="1" smtClean="0"/>
              <a:t>карычнева</a:t>
            </a:r>
            <a:r>
              <a:rPr lang="ru-RU" sz="2400" dirty="0" smtClean="0"/>
              <a:t>-</a:t>
            </a:r>
          </a:p>
          <a:p>
            <a:r>
              <a:rPr lang="ru-RU" sz="2400" dirty="0" err="1" smtClean="0"/>
              <a:t>жоўтага</a:t>
            </a:r>
            <a:r>
              <a:rPr lang="ru-RU" sz="2400" dirty="0" smtClean="0"/>
              <a:t> колеру,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дробнымі</a:t>
            </a:r>
            <a:r>
              <a:rPr lang="ru-RU" sz="2400" dirty="0" smtClean="0"/>
              <a:t>  </a:t>
            </a:r>
            <a:r>
              <a:rPr lang="ru-RU" sz="2400" dirty="0" err="1" smtClean="0"/>
              <a:t>лускавінкамі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Знізу</a:t>
            </a:r>
            <a:r>
              <a:rPr lang="ru-RU" sz="2400" dirty="0" smtClean="0"/>
              <a:t> </a:t>
            </a:r>
            <a:r>
              <a:rPr lang="ru-RU" sz="2400" dirty="0" err="1" smtClean="0"/>
              <a:t>капялюшык</a:t>
            </a:r>
            <a:r>
              <a:rPr lang="ru-RU" sz="2400" dirty="0" smtClean="0"/>
              <a:t> </a:t>
            </a:r>
            <a:r>
              <a:rPr lang="ru-RU" sz="2400" dirty="0" err="1" smtClean="0"/>
              <a:t>пласціністы</a:t>
            </a:r>
            <a:r>
              <a:rPr lang="ru-RU" sz="2400" dirty="0" smtClean="0"/>
              <a:t>, </a:t>
            </a:r>
            <a:r>
              <a:rPr lang="ru-RU" sz="2400" dirty="0" err="1" smtClean="0"/>
              <a:t>жаўтлява</a:t>
            </a:r>
            <a:r>
              <a:rPr lang="ru-RU" sz="2400" dirty="0" smtClean="0"/>
              <a:t>-</a:t>
            </a:r>
          </a:p>
          <a:p>
            <a:r>
              <a:rPr lang="ru-RU" sz="2400" dirty="0" smtClean="0"/>
              <a:t>белы 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бураватымі</a:t>
            </a:r>
            <a:r>
              <a:rPr lang="ru-RU" sz="2400" dirty="0" smtClean="0"/>
              <a:t> </a:t>
            </a:r>
            <a:r>
              <a:rPr lang="ru-RU" sz="2400" dirty="0" err="1" smtClean="0"/>
              <a:t>плямамі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Ножка </a:t>
            </a:r>
            <a:r>
              <a:rPr lang="ru-RU" sz="2400" dirty="0" err="1" smtClean="0"/>
              <a:t>з</a:t>
            </a:r>
            <a:r>
              <a:rPr lang="ru-RU" sz="2400" dirty="0" smtClean="0"/>
              <a:t>  </a:t>
            </a:r>
            <a:r>
              <a:rPr lang="ru-RU" sz="2400" u="sng" dirty="0" smtClean="0"/>
              <a:t>белым </a:t>
            </a:r>
            <a:r>
              <a:rPr lang="ru-RU" sz="2400" u="sng" dirty="0" err="1" smtClean="0"/>
              <a:t>колцам</a:t>
            </a:r>
            <a:r>
              <a:rPr lang="ru-RU" sz="2400" dirty="0" smtClean="0"/>
              <a:t>, </a:t>
            </a:r>
            <a:r>
              <a:rPr lang="ru-RU" sz="2400" dirty="0" err="1" smtClean="0"/>
              <a:t>ўнізе</a:t>
            </a:r>
            <a:endParaRPr lang="ru-RU" sz="2400" dirty="0" smtClean="0"/>
          </a:p>
          <a:p>
            <a:r>
              <a:rPr lang="ru-RU" sz="2400" dirty="0" err="1" smtClean="0"/>
              <a:t>цямнее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860032" y="3872567"/>
            <a:ext cx="454720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Капялюшык</a:t>
            </a:r>
            <a:r>
              <a:rPr lang="ru-RU" sz="2400" dirty="0" smtClean="0"/>
              <a:t> </a:t>
            </a:r>
            <a:r>
              <a:rPr lang="ru-RU" sz="2400" dirty="0" err="1" smtClean="0"/>
              <a:t>яркі</a:t>
            </a:r>
            <a:r>
              <a:rPr lang="ru-RU" sz="2400" dirty="0" smtClean="0"/>
              <a:t>, </a:t>
            </a:r>
            <a:r>
              <a:rPr lang="ru-RU" sz="2400" dirty="0" err="1" smtClean="0"/>
              <a:t>памяранцава</a:t>
            </a:r>
            <a:r>
              <a:rPr lang="ru-RU" sz="2400" dirty="0" smtClean="0"/>
              <a:t> – </a:t>
            </a:r>
            <a:r>
              <a:rPr lang="ru-RU" sz="2400" dirty="0" err="1" smtClean="0"/>
              <a:t>жоўты</a:t>
            </a:r>
            <a:endParaRPr lang="ru-RU" sz="2400" dirty="0" smtClean="0"/>
          </a:p>
          <a:p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цагляна</a:t>
            </a:r>
            <a:r>
              <a:rPr lang="ru-RU" sz="2400" dirty="0" smtClean="0"/>
              <a:t> – </a:t>
            </a:r>
            <a:r>
              <a:rPr lang="ru-RU" sz="2400" dirty="0" err="1" smtClean="0"/>
              <a:t>чырвоны</a:t>
            </a:r>
            <a:r>
              <a:rPr lang="ru-RU" sz="2400" dirty="0" smtClean="0"/>
              <a:t>, без </a:t>
            </a:r>
            <a:r>
              <a:rPr lang="ru-RU" sz="2400" dirty="0" err="1" smtClean="0"/>
              <a:t>лускавінак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Пласцінкі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белыя</a:t>
            </a:r>
            <a:r>
              <a:rPr lang="ru-RU" sz="2400" dirty="0" smtClean="0"/>
              <a:t>, а </a:t>
            </a:r>
            <a:r>
              <a:rPr lang="ru-RU" sz="2400" dirty="0" err="1" smtClean="0"/>
              <a:t>жоўта</a:t>
            </a:r>
            <a:r>
              <a:rPr lang="ru-RU" sz="2400" dirty="0" smtClean="0"/>
              <a:t> – </a:t>
            </a:r>
            <a:r>
              <a:rPr lang="ru-RU" sz="2400" dirty="0" err="1" smtClean="0"/>
              <a:t>зялёныя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Ножка гладкая, </a:t>
            </a:r>
            <a:r>
              <a:rPr lang="ru-RU" sz="2400" u="sng" dirty="0" smtClean="0"/>
              <a:t>без </a:t>
            </a:r>
            <a:r>
              <a:rPr lang="ru-RU" sz="2400" u="sng" dirty="0" err="1" smtClean="0"/>
              <a:t>колца</a:t>
            </a:r>
            <a:r>
              <a:rPr lang="ru-RU" sz="2400" u="sng" dirty="0" smtClean="0"/>
              <a:t>.</a:t>
            </a:r>
          </a:p>
          <a:p>
            <a:endParaRPr lang="ru-RU" sz="2000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980728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507</Words>
  <Application>Microsoft Office PowerPoint</Application>
  <PresentationFormat>Экран (4:3)</PresentationFormat>
  <Paragraphs>113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Атрутныя грыбы</vt:lpstr>
      <vt:lpstr>Атрутныя грыбы</vt:lpstr>
      <vt:lpstr>Грыбы-двайнікі</vt:lpstr>
      <vt:lpstr>Слайд 5</vt:lpstr>
      <vt:lpstr>Слайд 6</vt:lpstr>
      <vt:lpstr>Слайд 7</vt:lpstr>
      <vt:lpstr>Грыбы-двайнікі</vt:lpstr>
      <vt:lpstr>Як адрозніць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160</cp:revision>
  <dcterms:modified xsi:type="dcterms:W3CDTF">2014-12-30T20:16:58Z</dcterms:modified>
</cp:coreProperties>
</file>